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375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Bellabeat Marketing Strategy Presentation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81214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4819769"/>
            <a:ext cx="347663" cy="3476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56440" y="4795242"/>
            <a:ext cx="141815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 Miya Ng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6940" y="342304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Q&amp;A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44436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Thank you! Questions?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562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7603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2236" y="3845362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7603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Bellabeat is a wellness company focused on health tracking devices for women.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40329" y="5092779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017306" y="500776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goal of this study is to analyze user activity trends to optimize marketing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046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953595"/>
            <a:ext cx="6408063" cy="2206585"/>
          </a:xfrm>
          <a:prstGeom prst="roundRect">
            <a:avLst>
              <a:gd name="adj" fmla="val 431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188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Question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67844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How can user activity trends influence Bellabeat's marketing strategy?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4953595"/>
            <a:ext cx="6408063" cy="2206585"/>
          </a:xfrm>
          <a:prstGeom prst="roundRect">
            <a:avLst>
              <a:gd name="adj" fmla="val 431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3101" y="5188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Objectives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3101" y="567844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Identify user engagement and retention trends.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663101" y="6120646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Understand drop-off patterns to improve retention.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663101" y="656284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 insights to enhance marketing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1602"/>
            <a:ext cx="72281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Collection &amp; 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17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Sources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985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Fitbit Dataset (11 Tables)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17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Preprocessing Steps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19850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cleaning (removing duplicates, handling missing values).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50036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Formatting timestamps and fixing inconsistencies.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445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Identifying outliers and ensuring data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87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806422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30148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30615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47247" y="3146584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3033236"/>
            <a:ext cx="31080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Consistency Trends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523655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Identified drop-off patterns for retention.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8352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5953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25339" y="4680347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566999"/>
            <a:ext cx="29445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Daily Engagement Rate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5057418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Measured how often users engage with their devices.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36901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61290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26411" y="6214110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6100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Activity &amp; Step Trends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591181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Observed daily movement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6008"/>
            <a:ext cx="109747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Visualization - Daily Engagement Rate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00099"/>
            <a:ext cx="8555950" cy="38783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10763" y="2649022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Insights: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910763" y="3215997"/>
            <a:ext cx="393334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Initial engagement was low but increased significantly after March 30.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910763" y="4384000"/>
            <a:ext cx="393334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Peak engagement was observed from April 1 to April 6, with 100% engagement.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910763" y="5552003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Gradual decline in engagement post-April 6.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5773"/>
            <a:ext cx="63622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Interpretation of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4714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4747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Adoption Pattern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5133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Consistent engagement increased as more users actively adopted the device.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17752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9177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Marketing Impact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40817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Marketing campaigns or product launches might have influenced engagement spikes.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360789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53607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Retention Need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85120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Drop-offs indicate the need for retention strategies like personalized reminders and incentives.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6993"/>
            <a:ext cx="89348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Recommendations for Marketing Strategy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1694974"/>
            <a:ext cx="2152055" cy="19104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2524" y="2715101"/>
            <a:ext cx="103584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5323165" y="2099667"/>
            <a:ext cx="249043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 Enhancements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5323165" y="2516505"/>
            <a:ext cx="534412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Introduce gamification to make daily activity more engaging.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5323165" y="2892266"/>
            <a:ext cx="534412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Improve UI/UX to encourage consistent use.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5178504" y="3619976"/>
            <a:ext cx="8610005" cy="11430"/>
          </a:xfrm>
          <a:prstGeom prst="roundRect">
            <a:avLst>
              <a:gd name="adj" fmla="val 708465"/>
            </a:avLst>
          </a:prstGeom>
          <a:solidFill>
            <a:srgbClr val="CECEC9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653552"/>
            <a:ext cx="4304109" cy="191047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987046" y="4416028"/>
            <a:ext cx="13466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6399252" y="405824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Targeted Campaigns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6399252" y="4475083"/>
            <a:ext cx="581441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Focus marketing efforts on key periods where engagement is high.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6399252" y="4850844"/>
            <a:ext cx="581441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Introduce new challenges or events to sustain engagement.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6254591" y="5578554"/>
            <a:ext cx="7533918" cy="11430"/>
          </a:xfrm>
          <a:prstGeom prst="roundRect">
            <a:avLst>
              <a:gd name="adj" fmla="val 708465"/>
            </a:avLst>
          </a:prstGeom>
          <a:solidFill>
            <a:srgbClr val="CECEC9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612130"/>
            <a:ext cx="6456164" cy="191047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3987760" y="6374606"/>
            <a:ext cx="13299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7475220" y="580489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Retention Strategies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7475220" y="6221730"/>
            <a:ext cx="576143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personalized notifications and goal-setting reminders.</a:t>
            </a:r>
            <a:endParaRPr lang="en-US" sz="1500" dirty="0"/>
          </a:p>
        </p:txBody>
      </p:sp>
      <p:sp>
        <p:nvSpPr>
          <p:cNvPr id="19" name="Text 14"/>
          <p:cNvSpPr/>
          <p:nvPr/>
        </p:nvSpPr>
        <p:spPr>
          <a:xfrm>
            <a:off x="7475220" y="6597491"/>
            <a:ext cx="576143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Offer rewards for consistent activity over time.</a:t>
            </a:r>
            <a:endParaRPr lang="en-US" sz="1500" dirty="0"/>
          </a:p>
        </p:txBody>
      </p:sp>
      <p:sp>
        <p:nvSpPr>
          <p:cNvPr id="20" name="Text 15"/>
          <p:cNvSpPr/>
          <p:nvPr/>
        </p:nvSpPr>
        <p:spPr>
          <a:xfrm>
            <a:off x="7475220" y="7021473"/>
            <a:ext cx="576143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52682" y="4087892"/>
            <a:ext cx="31263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Marketing Opportunities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Engagement trends highlight key opportunities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80115" y="4194453"/>
            <a:ext cx="1218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30277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Retention Improvement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Personalized strategies can boost retention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60794" y="3243382"/>
            <a:ext cx="1583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Enhanced Experience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Data-driven marketing improves user experience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85973" y="5969556"/>
            <a:ext cx="1564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2025-02-27T03:40:44Z</dcterms:created>
  <dcterms:modified xsi:type="dcterms:W3CDTF">2025-02-27T03:40:44Z</dcterms:modified>
</cp:coreProperties>
</file>